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5" r:id="rId2"/>
    <p:sldId id="305" r:id="rId3"/>
    <p:sldId id="307" r:id="rId4"/>
    <p:sldId id="306" r:id="rId5"/>
    <p:sldId id="308" r:id="rId6"/>
    <p:sldId id="309" r:id="rId7"/>
    <p:sldId id="310" r:id="rId8"/>
    <p:sldId id="311" r:id="rId9"/>
    <p:sldId id="31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23"/>
    <p:restoredTop sz="60674"/>
  </p:normalViewPr>
  <p:slideViewPr>
    <p:cSldViewPr snapToGrid="0" snapToObjects="1">
      <p:cViewPr varScale="1">
        <p:scale>
          <a:sx n="68" d="100"/>
          <a:sy n="68" d="100"/>
        </p:scale>
        <p:origin x="25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20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PfSXkfV_mhA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=iU83R7rpXQY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5189C-94AD-8B43-A457-2873B85E5D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 recognition algorithms could not identify Boston bombing suspects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D7B8-8BFC-BA4E-BC09-33A949D08CEB}" type="slidenum">
              <a:rPr lang="es-ES_tradnl" smtClean="0"/>
              <a:pPr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252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e.msu.edu/biometrics/Publications/Face/KlontzJain_CaseStudyUnconstrainedFacialRecognition_BostonMarathonBombimgSuspects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3" y="1690179"/>
            <a:ext cx="4012635" cy="430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chemeClr val="accent6">
                  <a:lumMod val="20000"/>
                  <a:lumOff val="80000"/>
                </a:schemeClr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Image Restoration - Examples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0800"/>
            <a:ext cx="82169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6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24" y="2808890"/>
            <a:ext cx="720000" cy="72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34" y="2806262"/>
            <a:ext cx="720000" cy="72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01" y="2806262"/>
            <a:ext cx="720000" cy="72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67" y="2806262"/>
            <a:ext cx="720000" cy="7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42" y="2806262"/>
            <a:ext cx="720000" cy="7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32" y="2806262"/>
            <a:ext cx="720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23" y="2806262"/>
            <a:ext cx="720000" cy="7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75" y="2806262"/>
            <a:ext cx="720000" cy="7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3" y="2806262"/>
            <a:ext cx="720000" cy="72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0025" y="4587765"/>
            <a:ext cx="4937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PfSXkfV_mhA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=iU83R7rpXQY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05157" y="175229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Who is he?</a:t>
            </a:r>
          </a:p>
        </p:txBody>
      </p:sp>
    </p:spTree>
    <p:extLst>
      <p:ext uri="{BB962C8B-B14F-4D97-AF65-F5344CB8AC3E}">
        <p14:creationId xmlns:p14="http://schemas.microsoft.com/office/powerpoint/2010/main" val="96297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041" y="2264541"/>
            <a:ext cx="1524000" cy="2095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524" y="2264541"/>
            <a:ext cx="1524000" cy="2095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4" y="2264541"/>
            <a:ext cx="1524000" cy="2095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71" y="2264541"/>
            <a:ext cx="1524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93318" y="43370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991" y="1916252"/>
            <a:ext cx="751392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/>
                <a:cs typeface="Trebuchet MS"/>
              </a:rPr>
              <a:t>In contrast to conventional face recognition, unconstrained recognition involves matching a query image taken without the subject’s cooperation, and typically exhibits greater variations in confounding factors such as pose, illumination, expression, resolution, and occlusion.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4729" y="5825011"/>
            <a:ext cx="828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J. C. </a:t>
            </a:r>
            <a:r>
              <a:rPr lang="en-US" sz="1200" dirty="0" err="1">
                <a:latin typeface="Trebuchet MS"/>
                <a:cs typeface="Trebuchet MS"/>
              </a:rPr>
              <a:t>Klontz</a:t>
            </a:r>
            <a:r>
              <a:rPr lang="en-US" sz="1200" dirty="0">
                <a:latin typeface="Trebuchet MS"/>
                <a:cs typeface="Trebuchet MS"/>
              </a:rPr>
              <a:t> and A. K. Jain (2013)  </a:t>
            </a:r>
            <a:r>
              <a:rPr lang="en-US" sz="1200" dirty="0">
                <a:latin typeface="Trebuchet MS"/>
                <a:cs typeface="Trebuchet MS"/>
                <a:hlinkClick r:id="rId2"/>
              </a:rPr>
              <a:t>A Case Study of Automated Face Recognition: The Boston Marathon Bombings Suspects</a:t>
            </a:r>
            <a:r>
              <a:rPr lang="en-US" sz="1200" dirty="0">
                <a:latin typeface="Trebuchet MS"/>
                <a:cs typeface="Trebuchet MS"/>
              </a:rPr>
              <a:t>, </a:t>
            </a:r>
            <a:r>
              <a:rPr lang="en-US" sz="1200" i="1" dirty="0">
                <a:latin typeface="Trebuchet MS"/>
                <a:cs typeface="Trebuchet MS"/>
              </a:rPr>
              <a:t>IEEE Computer</a:t>
            </a:r>
            <a:r>
              <a:rPr lang="en-US" sz="1200" dirty="0"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213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2 at 7.02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2 at 7.03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717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171</Words>
  <Application>Microsoft Macintosh PowerPoint</Application>
  <PresentationFormat>On-screen Show (4:3)</PresentationFormat>
  <Paragraphs>31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33</cp:revision>
  <dcterms:created xsi:type="dcterms:W3CDTF">2014-09-22T14:15:05Z</dcterms:created>
  <dcterms:modified xsi:type="dcterms:W3CDTF">2019-07-26T19:23:01Z</dcterms:modified>
</cp:coreProperties>
</file>